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7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5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6" y="5816601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1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6" y="-7144"/>
            <a:ext cx="9163051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1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33F77FD-4BF3-44EC-9CE4-882695687363}" type="datetimeFigureOut">
              <a:rPr lang="en-US" smtClean="0"/>
              <a:pPr/>
              <a:t>11/13/2011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AFA7A1-E54E-48EB-9951-0D70BDB7660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0"/>
            <a:ext cx="5257800" cy="1470025"/>
          </a:xfrm>
        </p:spPr>
        <p:txBody>
          <a:bodyPr/>
          <a:lstStyle/>
          <a:p>
            <a:r>
              <a:rPr lang="en-US" dirty="0" smtClean="0"/>
              <a:t>FOOD CHAINS </a:t>
            </a:r>
            <a:endParaRPr lang="en-US" dirty="0"/>
          </a:p>
        </p:txBody>
      </p:sp>
      <p:pic>
        <p:nvPicPr>
          <p:cNvPr id="23556" name="Picture 4" descr="http://www.cartoonstock.com/lowres/jsi0084l.jpg"/>
          <p:cNvPicPr>
            <a:picLocks noChangeAspect="1" noChangeArrowheads="1"/>
          </p:cNvPicPr>
          <p:nvPr/>
        </p:nvPicPr>
        <p:blipFill>
          <a:blip r:embed="rId2"/>
          <a:srcRect r="6000"/>
          <a:stretch>
            <a:fillRect/>
          </a:stretch>
        </p:blipFill>
        <p:spPr bwMode="auto">
          <a:xfrm>
            <a:off x="1905000" y="1828800"/>
            <a:ext cx="5503127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dirty="0" smtClean="0"/>
              <a:t>Building a Food Chain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25363" b="2969"/>
          <a:stretch>
            <a:fillRect/>
          </a:stretch>
        </p:blipFill>
        <p:spPr bwMode="auto">
          <a:xfrm>
            <a:off x="2209801" y="1981200"/>
            <a:ext cx="4707329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Quaternary Consumers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124200"/>
          </a:xfrm>
        </p:spPr>
        <p:txBody>
          <a:bodyPr>
            <a:normAutofit lnSpcReduction="10000"/>
          </a:bodyPr>
          <a:lstStyle/>
          <a:p>
            <a:r>
              <a:rPr lang="en-US" sz="2600" dirty="0" smtClean="0"/>
              <a:t>Also called fourth level consumers</a:t>
            </a:r>
          </a:p>
          <a:p>
            <a:r>
              <a:rPr lang="en-US" sz="2600" dirty="0" smtClean="0"/>
              <a:t>Organisms that eat tertiary consumers or third level consumers</a:t>
            </a:r>
          </a:p>
          <a:p>
            <a:r>
              <a:rPr lang="en-US" sz="2600" dirty="0" smtClean="0"/>
              <a:t>They are carnivores</a:t>
            </a:r>
          </a:p>
          <a:p>
            <a:r>
              <a:rPr lang="en-US" sz="2600" dirty="0" smtClean="0"/>
              <a:t>Categorized within fifth </a:t>
            </a:r>
            <a:r>
              <a:rPr lang="en-US" sz="2600" dirty="0" err="1" smtClean="0"/>
              <a:t>trophic</a:t>
            </a:r>
            <a:r>
              <a:rPr lang="en-US" sz="2600" dirty="0" smtClean="0"/>
              <a:t> level </a:t>
            </a:r>
          </a:p>
          <a:p>
            <a:r>
              <a:rPr lang="en-US" sz="2600" dirty="0" smtClean="0"/>
              <a:t>Food chains end with organisms that have little or no natural enemies</a:t>
            </a:r>
            <a:endParaRPr lang="en-US" sz="2600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b="77263"/>
          <a:stretch>
            <a:fillRect/>
          </a:stretch>
        </p:blipFill>
        <p:spPr bwMode="auto">
          <a:xfrm>
            <a:off x="1905000" y="4343400"/>
            <a:ext cx="5638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a Food Chain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b="2969"/>
          <a:stretch>
            <a:fillRect/>
          </a:stretch>
        </p:blipFill>
        <p:spPr bwMode="auto">
          <a:xfrm>
            <a:off x="2286000" y="609600"/>
            <a:ext cx="4343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What is a Food Chain?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382000" cy="4724400"/>
          </a:xfrm>
        </p:spPr>
        <p:txBody>
          <a:bodyPr/>
          <a:lstStyle/>
          <a:p>
            <a:r>
              <a:rPr lang="en-US" b="1" dirty="0" smtClean="0"/>
              <a:t>Food Chain- </a:t>
            </a:r>
            <a:r>
              <a:rPr lang="en-US" dirty="0" smtClean="0"/>
              <a:t>A series of organisms through which energy flows in an ecosystem. Each organism in the food chain eats a </a:t>
            </a:r>
            <a:r>
              <a:rPr lang="en-US" dirty="0" smtClean="0"/>
              <a:t>proceeding </a:t>
            </a:r>
            <a:r>
              <a:rPr lang="en-US" dirty="0" smtClean="0"/>
              <a:t>organism within the chain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Food chains are made up of </a:t>
            </a:r>
            <a:r>
              <a:rPr lang="en-US" dirty="0" err="1" smtClean="0"/>
              <a:t>trophic</a:t>
            </a:r>
            <a:r>
              <a:rPr lang="en-US" dirty="0" smtClean="0"/>
              <a:t> levels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err="1" smtClean="0"/>
              <a:t>Trophic</a:t>
            </a:r>
            <a:r>
              <a:rPr lang="en-US" b="1" dirty="0" smtClean="0"/>
              <a:t> Levels – </a:t>
            </a:r>
            <a:r>
              <a:rPr lang="en-US" dirty="0" smtClean="0"/>
              <a:t>The </a:t>
            </a:r>
            <a:r>
              <a:rPr lang="en-US" dirty="0" err="1" smtClean="0"/>
              <a:t>trophic</a:t>
            </a:r>
            <a:r>
              <a:rPr lang="en-US" dirty="0" smtClean="0"/>
              <a:t> level of an organism is the position it holds in a food chain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/>
          <a:lstStyle/>
          <a:p>
            <a:r>
              <a:rPr lang="en-US" dirty="0" smtClean="0"/>
              <a:t>Primary Producers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2743200"/>
          </a:xfrm>
        </p:spPr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rganisms that make their own food from sunlight and/or chemical energy from deep sea vents.</a:t>
            </a:r>
          </a:p>
          <a:p>
            <a:r>
              <a:rPr lang="en-US" dirty="0" smtClean="0"/>
              <a:t> Located at the base of every food chain </a:t>
            </a:r>
          </a:p>
          <a:p>
            <a:r>
              <a:rPr lang="en-US" dirty="0" smtClean="0"/>
              <a:t> </a:t>
            </a:r>
            <a:r>
              <a:rPr lang="en-US" dirty="0"/>
              <a:t>T</a:t>
            </a:r>
            <a:r>
              <a:rPr lang="en-US" dirty="0" smtClean="0"/>
              <a:t>hese organisms are called </a:t>
            </a:r>
            <a:r>
              <a:rPr lang="en-US" dirty="0" err="1" smtClean="0"/>
              <a:t>autotrophs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76613" b="3492"/>
          <a:stretch>
            <a:fillRect/>
          </a:stretch>
        </p:blipFill>
        <p:spPr bwMode="auto">
          <a:xfrm>
            <a:off x="1447800" y="4495801"/>
            <a:ext cx="5935064" cy="1972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Building a Food Chain 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76613" b="3492"/>
          <a:stretch>
            <a:fillRect/>
          </a:stretch>
        </p:blipFill>
        <p:spPr bwMode="auto">
          <a:xfrm>
            <a:off x="1524000" y="4800601"/>
            <a:ext cx="5935064" cy="1819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dirty="0" smtClean="0"/>
              <a:t>Primary Consumers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286000"/>
          </a:xfrm>
        </p:spPr>
        <p:txBody>
          <a:bodyPr/>
          <a:lstStyle/>
          <a:p>
            <a:r>
              <a:rPr lang="en-US" dirty="0" smtClean="0"/>
              <a:t>Organisms that eat primary producers</a:t>
            </a:r>
          </a:p>
          <a:p>
            <a:r>
              <a:rPr lang="en-US" dirty="0" smtClean="0"/>
              <a:t>Categorized within the second tropic level</a:t>
            </a:r>
          </a:p>
          <a:p>
            <a:r>
              <a:rPr lang="en-US" dirty="0"/>
              <a:t>T</a:t>
            </a:r>
            <a:r>
              <a:rPr lang="en-US" dirty="0" smtClean="0"/>
              <a:t>hey are also called herbivores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58343" b="26703"/>
          <a:stretch>
            <a:fillRect/>
          </a:stretch>
        </p:blipFill>
        <p:spPr bwMode="auto">
          <a:xfrm>
            <a:off x="1524000" y="3962400"/>
            <a:ext cx="5943600" cy="1971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Food Chain 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54625" b="3293"/>
          <a:stretch>
            <a:fillRect/>
          </a:stretch>
        </p:blipFill>
        <p:spPr bwMode="auto">
          <a:xfrm>
            <a:off x="1828801" y="3581401"/>
            <a:ext cx="508832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Secondary Consumers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/>
          <a:lstStyle/>
          <a:p>
            <a:r>
              <a:rPr lang="en-US" dirty="0" smtClean="0"/>
              <a:t>Organisms that eat primary consumers.</a:t>
            </a:r>
          </a:p>
          <a:p>
            <a:r>
              <a:rPr lang="en-US" dirty="0" smtClean="0"/>
              <a:t>They are carnivores </a:t>
            </a:r>
          </a:p>
          <a:p>
            <a:r>
              <a:rPr lang="en-US" dirty="0" smtClean="0"/>
              <a:t>They can also be omnivores</a:t>
            </a:r>
          </a:p>
          <a:p>
            <a:r>
              <a:rPr lang="en-US" dirty="0" smtClean="0"/>
              <a:t>Categorized within the third tropic level</a:t>
            </a:r>
          </a:p>
          <a:p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40658" b="45376"/>
          <a:stretch>
            <a:fillRect/>
          </a:stretch>
        </p:blipFill>
        <p:spPr bwMode="auto">
          <a:xfrm>
            <a:off x="1600200" y="4191001"/>
            <a:ext cx="5638800" cy="220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 Food Chain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41012" b="2969"/>
          <a:stretch>
            <a:fillRect/>
          </a:stretch>
        </p:blipFill>
        <p:spPr bwMode="auto">
          <a:xfrm>
            <a:off x="2209800" y="2667001"/>
            <a:ext cx="4876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Tertiary Consumers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/>
          <a:lstStyle/>
          <a:p>
            <a:r>
              <a:rPr lang="en-US" dirty="0" smtClean="0"/>
              <a:t>Also called third level consumers</a:t>
            </a:r>
          </a:p>
          <a:p>
            <a:r>
              <a:rPr lang="en-US" dirty="0" smtClean="0"/>
              <a:t>Organisms that secondary consumers</a:t>
            </a:r>
          </a:p>
          <a:p>
            <a:r>
              <a:rPr lang="en-US" dirty="0" smtClean="0"/>
              <a:t>They are carnivores </a:t>
            </a:r>
          </a:p>
          <a:p>
            <a:r>
              <a:rPr lang="en-US" dirty="0" smtClean="0"/>
              <a:t>Categorized within fourth tropic level</a:t>
            </a:r>
            <a:endParaRPr lang="en-US" dirty="0"/>
          </a:p>
        </p:txBody>
      </p:sp>
      <p:pic>
        <p:nvPicPr>
          <p:cNvPr id="4" name="Picture 3" descr="http://pack152.net/AcademicsAndSports/WildlifeConservation/FoodChain.gif"/>
          <p:cNvPicPr/>
          <p:nvPr/>
        </p:nvPicPr>
        <p:blipFill>
          <a:blip r:embed="rId2"/>
          <a:srcRect t="24781" b="62610"/>
          <a:stretch>
            <a:fillRect/>
          </a:stretch>
        </p:blipFill>
        <p:spPr bwMode="auto">
          <a:xfrm>
            <a:off x="1524000" y="4419601"/>
            <a:ext cx="5638800" cy="215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</TotalTime>
  <Words>210</Words>
  <Application>Microsoft Office PowerPoint</Application>
  <PresentationFormat>On-screen Show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FOOD CHAINS </vt:lpstr>
      <vt:lpstr>What is a Food Chain? </vt:lpstr>
      <vt:lpstr>Primary Producers </vt:lpstr>
      <vt:lpstr>Building a Food Chain </vt:lpstr>
      <vt:lpstr>Primary Consumers </vt:lpstr>
      <vt:lpstr>Building a Food Chain </vt:lpstr>
      <vt:lpstr>Secondary Consumers </vt:lpstr>
      <vt:lpstr>Building a Food Chain</vt:lpstr>
      <vt:lpstr>Tertiary Consumers</vt:lpstr>
      <vt:lpstr>Building a Food Chain</vt:lpstr>
      <vt:lpstr>Quaternary Consumers </vt:lpstr>
      <vt:lpstr>Building a Food Chain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Chris</cp:lastModifiedBy>
  <cp:revision>23</cp:revision>
  <dcterms:created xsi:type="dcterms:W3CDTF">2011-11-13T03:08:02Z</dcterms:created>
  <dcterms:modified xsi:type="dcterms:W3CDTF">2011-11-13T17:39:00Z</dcterms:modified>
</cp:coreProperties>
</file>